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67" r:id="rId5"/>
    <p:sldId id="258" r:id="rId6"/>
    <p:sldId id="261" r:id="rId7"/>
    <p:sldId id="262" r:id="rId8"/>
    <p:sldId id="263" r:id="rId9"/>
    <p:sldId id="265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2457-9D23-CD4E-88B2-42C91921CE2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8F8C-AA16-BA43-BD96-6BB72EAE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4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2457-9D23-CD4E-88B2-42C91921CE2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8F8C-AA16-BA43-BD96-6BB72EAE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6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2457-9D23-CD4E-88B2-42C91921CE2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8F8C-AA16-BA43-BD96-6BB72EAE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8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2457-9D23-CD4E-88B2-42C91921CE2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8F8C-AA16-BA43-BD96-6BB72EAE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2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2457-9D23-CD4E-88B2-42C91921CE2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8F8C-AA16-BA43-BD96-6BB72EAE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3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2457-9D23-CD4E-88B2-42C91921CE2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8F8C-AA16-BA43-BD96-6BB72EAE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0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2457-9D23-CD4E-88B2-42C91921CE2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8F8C-AA16-BA43-BD96-6BB72EAE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2457-9D23-CD4E-88B2-42C91921CE2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8F8C-AA16-BA43-BD96-6BB72EAE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2457-9D23-CD4E-88B2-42C91921CE2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8F8C-AA16-BA43-BD96-6BB72EAE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9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2457-9D23-CD4E-88B2-42C91921CE2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8F8C-AA16-BA43-BD96-6BB72EAE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7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2457-9D23-CD4E-88B2-42C91921CE2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8F8C-AA16-BA43-BD96-6BB72EAE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6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52457-9D23-CD4E-88B2-42C91921CE2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38F8C-AA16-BA43-BD96-6BB72EAE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4-15 at 2.37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89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15 at 2.46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" y="0"/>
            <a:ext cx="9087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7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15 at 2.42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" y="0"/>
            <a:ext cx="9102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5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15 at 2.42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6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6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4-15 at 2.5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1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5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15 at 2.37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2955925"/>
            <a:ext cx="4165600" cy="3136900"/>
          </a:xfrm>
          <a:prstGeom prst="rect">
            <a:avLst/>
          </a:prstGeom>
        </p:spPr>
      </p:pic>
      <p:pic>
        <p:nvPicPr>
          <p:cNvPr id="3" name="Picture 2" descr="Screen shot 2015-04-15 at 2.44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8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5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15 at 2.45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15 at 2.46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4" y="0"/>
            <a:ext cx="9121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4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15 at 2.4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50"/>
            <a:ext cx="9144000" cy="674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5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15 at 2.46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68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barkart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Barker</dc:creator>
  <cp:lastModifiedBy>George Barker</cp:lastModifiedBy>
  <cp:revision>2</cp:revision>
  <dcterms:created xsi:type="dcterms:W3CDTF">2015-04-15T21:37:27Z</dcterms:created>
  <dcterms:modified xsi:type="dcterms:W3CDTF">2015-04-15T21:58:59Z</dcterms:modified>
</cp:coreProperties>
</file>